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6" r:id="rId5"/>
    <p:sldId id="30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9" r:id="rId14"/>
    <p:sldId id="266" r:id="rId15"/>
    <p:sldId id="280" r:id="rId16"/>
    <p:sldId id="267" r:id="rId17"/>
    <p:sldId id="281" r:id="rId18"/>
    <p:sldId id="268" r:id="rId19"/>
    <p:sldId id="282" r:id="rId20"/>
    <p:sldId id="269" r:id="rId21"/>
    <p:sldId id="271" r:id="rId22"/>
    <p:sldId id="270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715404" cy="33575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dirty="0" smtClean="0"/>
              <a:t>Терроризм – угроза обществу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4576580" y="5657809"/>
            <a:ext cx="3496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Подготовил: Руководитель ОБЖ </a:t>
            </a:r>
          </a:p>
          <a:p>
            <a:r>
              <a:rPr lang="ru-RU" dirty="0" smtClean="0"/>
              <a:t>Алидаев М.Б.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Исполнители теракта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Джанет Абдурахманова</a:t>
            </a:r>
            <a:r>
              <a:rPr lang="ru-RU" dirty="0" smtClean="0"/>
              <a:t> — уроженка Дагестана, 17 лет, вдова лидера дагестанских боевиков </a:t>
            </a:r>
            <a:r>
              <a:rPr lang="ru-RU" dirty="0" err="1" smtClean="0"/>
              <a:t>Умалата</a:t>
            </a:r>
            <a:r>
              <a:rPr lang="ru-RU" dirty="0" smtClean="0"/>
              <a:t> Магомедова (</a:t>
            </a:r>
            <a:r>
              <a:rPr lang="ru-RU" dirty="0" err="1" smtClean="0"/>
              <a:t>Аль-Бара</a:t>
            </a:r>
            <a:r>
              <a:rPr lang="ru-RU" dirty="0" smtClean="0"/>
              <a:t>) подорвала себя на станции «Парк культуры».</a:t>
            </a:r>
          </a:p>
          <a:p>
            <a:r>
              <a:rPr lang="ru-RU" dirty="0" smtClean="0"/>
              <a:t>2 апреля 2010 года сообщалось в газете «Новая газета», что на фотографии одной из смертниц, опубликованной в интернете, житель селения </a:t>
            </a:r>
            <a:r>
              <a:rPr lang="ru-RU" dirty="0" err="1" smtClean="0"/>
              <a:t>Балахани</a:t>
            </a:r>
            <a:r>
              <a:rPr lang="ru-RU" dirty="0" smtClean="0"/>
              <a:t> </a:t>
            </a:r>
            <a:r>
              <a:rPr lang="ru-RU" dirty="0" err="1" smtClean="0"/>
              <a:t>Унцукульского</a:t>
            </a:r>
            <a:r>
              <a:rPr lang="ru-RU" dirty="0" smtClean="0"/>
              <a:t> района Дагестана Расул Магомедов опознал свою дочь — 28-летнюю </a:t>
            </a:r>
            <a:r>
              <a:rPr lang="ru-RU" b="1" dirty="0" smtClean="0"/>
              <a:t>Марьям </a:t>
            </a:r>
            <a:r>
              <a:rPr lang="ru-RU" b="1" dirty="0" err="1" smtClean="0"/>
              <a:t>Шарипову</a:t>
            </a:r>
            <a:r>
              <a:rPr lang="ru-RU" dirty="0" smtClean="0"/>
              <a:t>. Идентификация была подтверждена 6 апреля 2010 года Федеральным оперативным штабом Национального антитеррористического комитета, который сообщил, что </a:t>
            </a:r>
            <a:r>
              <a:rPr lang="ru-RU" dirty="0" err="1" smtClean="0"/>
              <a:t>Мариам</a:t>
            </a:r>
            <a:r>
              <a:rPr lang="ru-RU" dirty="0" smtClean="0"/>
              <a:t> </a:t>
            </a:r>
            <a:r>
              <a:rPr lang="ru-RU" dirty="0" err="1" smtClean="0"/>
              <a:t>Шарипова</a:t>
            </a:r>
            <a:r>
              <a:rPr lang="ru-RU" dirty="0" smtClean="0"/>
              <a:t>, подорвала себя на станции метро «Лубянка».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895896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895896_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По результатам </a:t>
            </a:r>
            <a:r>
              <a:rPr lang="ru-RU" dirty="0" err="1" smtClean="0"/>
              <a:t>взрывотехнической</a:t>
            </a:r>
            <a:r>
              <a:rPr lang="ru-RU" dirty="0" smtClean="0"/>
              <a:t> экспертизы, проведённой специалистами Федеральной службы безопасности, мощность взрывного устройства, сработавшего на станции «Лубянка», составила до 4 килограммов в тротиловом эквиваленте, а на станции «Парк культуры» — от 1,5 до 2 кг в тротиловом эквиваленте. Как показал экспресс-анализ, взрывные устройства были начинены взрывчаткой на основе </a:t>
            </a:r>
            <a:r>
              <a:rPr lang="ru-RU" dirty="0" err="1" smtClean="0"/>
              <a:t>гексогена</a:t>
            </a:r>
            <a:r>
              <a:rPr lang="ru-RU" dirty="0" smtClean="0"/>
              <a:t> с добавлением пластита. В качестве поражающих элементов использовались нарубленная на куски арматура и болты.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895896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Число </a:t>
            </a:r>
            <a:r>
              <a:rPr lang="ru-RU" b="1" dirty="0" smtClean="0"/>
              <a:t>жертв</a:t>
            </a:r>
            <a:r>
              <a:rPr lang="ru-RU" dirty="0" smtClean="0"/>
              <a:t> </a:t>
            </a:r>
            <a:r>
              <a:rPr lang="ru-RU" b="1" dirty="0" smtClean="0"/>
              <a:t>терактов</a:t>
            </a:r>
            <a:r>
              <a:rPr lang="ru-RU" dirty="0" smtClean="0"/>
              <a:t> в Московском </a:t>
            </a:r>
            <a:r>
              <a:rPr lang="ru-RU" b="1" dirty="0" smtClean="0"/>
              <a:t>метро</a:t>
            </a:r>
            <a:r>
              <a:rPr lang="ru-RU" dirty="0" smtClean="0"/>
              <a:t> продолжает расти. По последним данным, </a:t>
            </a:r>
            <a:r>
              <a:rPr lang="ru-RU" b="1" dirty="0" smtClean="0"/>
              <a:t>количество</a:t>
            </a:r>
            <a:r>
              <a:rPr lang="ru-RU" dirty="0" smtClean="0"/>
              <a:t> погибших и раненых превысило сто человек.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69895896_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Удар был нанесен с коварной жестокой точностью. Так, чтобы обязательно были жертвы. В первый день рабочей недели, в самый час пик - с восьми до девяти часов утра - когда тысячи горожан едут на службу. Причем избраны были две важные перевалочные станции на одной и той же линии. В самом центре, в сердце столицы.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895896_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6400816" cy="5082809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dirty="0" smtClean="0"/>
              <a:t>	Многомиллионный город оказался бессилен перед террористами. Невозможно перекрыть все направления, все входы и выходы, все места скопления людей. Проверить каждого пассажира метро технически невозможно. Если установить рамки с металлоискателями на всех станциях и пропускать сквозь них весь пассажиропоток, город встанет, начнется полный коллапс.</a:t>
            </a:r>
          </a:p>
          <a:p>
            <a:pPr>
              <a:buNone/>
            </a:pPr>
            <a:r>
              <a:rPr lang="ru-RU" dirty="0" smtClean="0"/>
              <a:t>	И как бы эффективно и профессионально ни работали компетентные органы, они не в состоянии предотвратить все угрозы. Даже в небольших государствах вроде Израиля, жители которого живут с ощущением готовности к терактам в крови, где бдительно охраняется практически каждая дверь, время от времени происходят сбои и случаются взрывы в кафе, на автобусных остановках и даже на дискотеках. </a:t>
            </a:r>
          </a:p>
          <a:p>
            <a:pPr>
              <a:buNone/>
            </a:pPr>
            <a:r>
              <a:rPr lang="ru-RU" dirty="0" smtClean="0"/>
              <a:t>	Мы оказались не готовы к этой катастрофе: ни спецслужбы, ни городские власти, ни все остальные москвичи и гости столицы, никто не ожидал этой трагедии. Никто, кроме тех, кто долго и тщательно её готовил .</a:t>
            </a:r>
            <a:endParaRPr lang="ru-RU" dirty="0"/>
          </a:p>
        </p:txBody>
      </p:sp>
      <p:pic>
        <p:nvPicPr>
          <p:cNvPr id="4" name="Рисунок 3" descr="1270020136_doseng_or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984" y="4571984"/>
            <a:ext cx="2286016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6257940" cy="5429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/>
              <a:t>	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последние годы мы все чаще и чаще слышим слова «терроризм» и «террористы». Сообщениями о террористических актах пестрят газетные полосы, о них рассказывают дикторы радио и телевидения. Но если лет десять-пятнадцать назад все это нас не касалось, так как происходило где-то далеко, то сегодня волна террора накрыла Россию и ряд других стран СНГ. Для многих наших граждан терроризм из абстрактного понятия превратился во вполне реальный кошмар. Достаточно вспомнить серию взрывов жилых домов, осуществленных чеченскими террористами в Москве и других российских городах.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70098145_0878_200x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643050"/>
            <a:ext cx="1905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895896_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895896_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895896_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895896_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895896_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895896_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895896_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9895896_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Трагедия в Беслане 1 сентября 2004</a:t>
            </a:r>
            <a:endParaRPr lang="ru-RU" dirty="0"/>
          </a:p>
        </p:txBody>
      </p:sp>
      <p:pic>
        <p:nvPicPr>
          <p:cNvPr id="6" name="Содержимое 5" descr="al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5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Ни один ребенок, ни один взрослый не забудет этот день и каждый, идя на этот праздник -1 сентября будет мысленно с этими детьми и их родителями...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86190"/>
            <a:ext cx="7858180" cy="28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ИСТОРИЧЕСКИЙ ОЧЕРК ТЕРРОРИЗМА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1775191"/>
            <a:ext cx="6072230" cy="479708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Политический терроризм зародился в начале XIX в. после окончания наполеоновских войн. Активность одиночек, чем был терроризм вначале, превратилась в целое политическое направление со своей идеологией, политическими целями, лидерами и героями. В XX в. терроризм окончательно оформился как значимый политический фактор. Террористы больше не находятся на обочине политики, они — в гуще событий, С ними стремятся заключить союзы руководители самых могущественных государств. К концу XX в. благодаря развитию техники терроризм становится угрозой не отдельным личностям, как было прежде, но приобретает значение глобальной проблемы, угрожающей всему человечеству.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Рисунок 9" descr="522432_360_203_sou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357694"/>
            <a:ext cx="3119002" cy="2328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5829312" cy="222531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Это - школа Беслана горит в небесах.</a:t>
            </a:r>
            <a:br>
              <a:rPr lang="ru-RU" b="1" dirty="0" smtClean="0"/>
            </a:br>
            <a:r>
              <a:rPr lang="ru-RU" b="1" dirty="0" smtClean="0"/>
              <a:t>Это Родина – вся в материнских слезах.</a:t>
            </a:r>
            <a:br>
              <a:rPr lang="ru-RU" b="1" dirty="0" smtClean="0"/>
            </a:br>
            <a:r>
              <a:rPr lang="ru-RU" b="1" dirty="0" smtClean="0"/>
              <a:t>Эти белые розы от крови черны.</a:t>
            </a:r>
            <a:br>
              <a:rPr lang="ru-RU" b="1" dirty="0" smtClean="0"/>
            </a:br>
            <a:r>
              <a:rPr lang="ru-RU" b="1" dirty="0" smtClean="0"/>
              <a:t>Это раны распятой  террором страны…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86124"/>
            <a:ext cx="728664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3636" y="1500174"/>
            <a:ext cx="3000364" cy="535782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	1 сентября в Беслане стало синонимом вечной скорби, неутихающей боли. Маленький, никому неизвестный городок стал символом мужества, стойкости, великого горя и страданий.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96"/>
            <a:ext cx="621507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4043362" cy="462560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Беслан… Это короткое слово вызывает в людях всего мира глубокую скорбь и сочувствие.</a:t>
            </a:r>
            <a:endParaRPr lang="ru-RU" dirty="0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28700"/>
            <a:ext cx="45720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l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500175"/>
            <a:ext cx="528638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500174"/>
            <a:ext cx="38576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Таких вещей, как трагедия Беслана, не должно быть вообще, не должно быть никогда. Этот удар был сокрушителен и бил он по самому святому для человека - по маленьким беззащитным детям, по будущему. И человек принял этот удар не подготовленным и растерянным. Он позволил этому удару быть…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28736"/>
            <a:ext cx="4714876" cy="542926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	Эта боль оглушила весь осетинский народ, вывела из душевного равновесия сотни тысяч людей во всем мире. Она ранила наши сердца, и хотим мы этого или нет, но раны эти не скоро еще заживут, и эхо трагедии Беслана долго еще будет откликаться  сердечной болью  и слезами  женщин разных национальностей, которые оплакивали осетинских детей, но в слезах этих был и подавляющим, могучим материнским инстинктом вызванный страх за своих собственных детей. А еще этот сентябрь в кровавые оттенки окрашенный, надолго поселит в наших сердцах чувство бессилия и горечи.</a:t>
            </a:r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6"/>
            <a:ext cx="435768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2010" y="2232391"/>
            <a:ext cx="4471990" cy="462560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Сегодня каждый без исключения </a:t>
            </a:r>
            <a:r>
              <a:rPr lang="ru-RU" b="1" dirty="0" err="1" smtClean="0"/>
              <a:t>бесланец</a:t>
            </a:r>
            <a:r>
              <a:rPr lang="ru-RU" b="1" dirty="0" smtClean="0"/>
              <a:t> нуждается в психологической и физической реабилитации, в восстановлении себя и никакая страна, никакая гуманитарная организация не в состоянии обеспечить им это для более-менее полноценного возврата к жизни - спокойной, наполненной будничными заботами, радостями и печалями. И никто не в силах разделить с этим городом то, что произошло. </a:t>
            </a:r>
            <a:endParaRPr lang="ru-RU" dirty="0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71474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3757610" cy="46256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Есть нечто, что нельзя простить и нельзя понять - это попытка морально распять человека, сломать его дух, растоптать его достоинство. </a:t>
            </a:r>
            <a:endParaRPr lang="ru-RU" dirty="0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9998" y="3343257"/>
            <a:ext cx="5134002" cy="351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500174"/>
            <a:ext cx="4643438" cy="491136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…Память удивительная штука, все это время она возвращает нас к первой школе и в голове  навсегда уже застряли и огромный </a:t>
            </a:r>
            <a:r>
              <a:rPr lang="ru-RU" b="1" dirty="0" err="1" smtClean="0"/>
              <a:t>ОМОНовец</a:t>
            </a:r>
            <a:r>
              <a:rPr lang="ru-RU" b="1" dirty="0" smtClean="0"/>
              <a:t>, который,  как ребенок, рыдает, прижимая к себе хрупкое тельце маленькой девочки и  парень, который стоит на коленях на почерневшей от людского горя земле Беслана и бессильно царапает эту землю своими руками. </a:t>
            </a:r>
            <a:endParaRPr lang="ru-RU" dirty="0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07193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5191"/>
            <a:ext cx="4857752" cy="508280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Память наша заставляет всплывать обезумевшие от страдания лица матерей и отцов, огромные - в пол-лица, распахнутые глаза детей, которых взрослые </a:t>
            </a:r>
            <a:r>
              <a:rPr lang="ru-RU" b="1" dirty="0" err="1" smtClean="0"/>
              <a:t>не-люди</a:t>
            </a:r>
            <a:r>
              <a:rPr lang="ru-RU" b="1" dirty="0" smtClean="0"/>
              <a:t> вышвырнули из детства и заставили познать самую страшную и самую низкую оборотную сторону жизни,  и их недетские душевные раны, которые долго придется залечивать и реабилитировать, чтобы ребята  забыли свое, такое взрослое горе и убили страх в своих сердцах - если это в силах человеческих и Божьих. </a:t>
            </a:r>
            <a:endParaRPr lang="ru-RU" dirty="0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057636"/>
            <a:ext cx="4286248" cy="280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775191"/>
            <a:ext cx="4500562" cy="508280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А как быть со всем городом, с каждым большим и маленьким горожанином Беслана, которые в те три дня прожили и пережили самые страшные, ни пониманию разума, ни чувствам неподвластные страдания, свой собственный момент истины, который разделил жизнь города на "до" и "после". До праздничной линейки 1 сентября и после давящего ужаса маленького конца света в отдельно взятом городке 3 сентября. </a:t>
            </a:r>
            <a:endParaRPr lang="ru-RU" dirty="0"/>
          </a:p>
        </p:txBody>
      </p:sp>
      <p:pic>
        <p:nvPicPr>
          <p:cNvPr id="5" name="Рисунок 4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3"/>
            <a:ext cx="492919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Совершая нередко безадресные теракты, боевики рассчитывают создать в обществе ощущение своего всемогущества, посеять страх и панику, запугать население и в конечном итоге подорвать доверие к власти. Действия террористов распространяются на абсолютное большинство государств, а угрозы и требования, выдвигаемые при этом, постоянно возрастают и ужесточаются. Арсенал боевых средств террористических группировок пополняется взрывными устройствами новых типов, обладающими значительной разрушительной силой, и оружием, которое трудно обнаружить обычными средствами технического контроля. В их распоряжении имеются приборы ночного видения, портативные средства связи, в том числе спутниковой, подслушивающая и другая специальная аппаратура.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l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4643438" cy="435771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Есть надежда, что Беслан не пройдет бесследно, что горечь от потерь трансформируется в созидание, позволит спаять весь народ - накрепко. Позволит ему проявить всю мощь и волю, талант и духовную силу.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00175"/>
            <a:ext cx="4286248" cy="49006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	Боль - туго натянутая струна, вернее бесконечное множество струн - жил, которые того и гляди лопнут. Она застряла внутри и не может проявиться, найти выход в виде крика или слез.</a:t>
            </a:r>
            <a:endParaRPr lang="ru-RU" dirty="0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528638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3900486" cy="49006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	Круглыми сиротами стали семнадцать детей, часть из которых находилась 1-3 сентября 2004 года в </a:t>
            </a:r>
            <a:r>
              <a:rPr lang="ru-RU" b="1" dirty="0" err="1" smtClean="0"/>
              <a:t>сош</a:t>
            </a:r>
            <a:r>
              <a:rPr lang="ru-RU" b="1" dirty="0" smtClean="0"/>
              <a:t> №1 г. Беслан.</a:t>
            </a:r>
            <a:br>
              <a:rPr lang="ru-RU" b="1" dirty="0" smtClean="0"/>
            </a:br>
            <a:r>
              <a:rPr lang="ru-RU" b="1" dirty="0" smtClean="0"/>
              <a:t>Инвалидность первой и второй группы получили свыше 140 человек, в том числе 73 ребёнка.</a:t>
            </a:r>
            <a:br>
              <a:rPr lang="ru-RU" b="1" dirty="0" smtClean="0"/>
            </a:br>
            <a:r>
              <a:rPr lang="ru-RU" b="1" dirty="0" smtClean="0"/>
              <a:t>Сотни взрослых людей, предлагавших себя в заложники.</a:t>
            </a:r>
            <a:endParaRPr lang="ru-RU" dirty="0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643182"/>
            <a:ext cx="528638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00174"/>
            <a:ext cx="4286248" cy="53578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11-летний мальчишка, который побежал, было после взрыва, но вернулся, чтобы помочь раненому другу и был убит.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Пожилой учитель физкультуры, грек по национальности - он пошел на верную гибель, бросившись на защиту детей. 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1"/>
            <a:ext cx="521494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286248" cy="54292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	Обычный мальчик, лет 11-12, которому безграничное мужество позволило вернуться в спортзал и вытащить 7 или 8 совсем маленьких детей.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Маленькая девочка - первоклассница, которую вы могли запомнить по передаче Мамонтова, она не только вернулась в спортзал после взрыва - за своей мамой, но до этого раздобыла целый стакан воды и отдала его отцу - диабетику, терявшему уже сознание.</a:t>
            </a:r>
            <a:endParaRPr lang="ru-RU" dirty="0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143248"/>
            <a:ext cx="4786314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l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l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l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l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Несмотря на широкий диапазон действий (от похищения заложников и захвата отдельных объектов до проведения диверсий и скоротечных боевых вылазок сравнительно крупными силами), террористические группы, как правило, придерживаются одной тактики. Не имея постоянных мест дислокации, они периодически перемещаются из одного района в другой, иногда довольно отдаленный, быстро приспосабливаются к новым условиям обстановки, заблаговременно готовят склады оружия и боеприпасов, пути отхода, места для перегруппировки сил, отдыха и лечения.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l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l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500174"/>
            <a:ext cx="1347796" cy="48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57422" y="6204323"/>
            <a:ext cx="4614866" cy="65367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ЗАЖГИ СВЕЧУ ПАМЯТИ!...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Страны, наиболее пострадавшие от терроризма в 1994—2004 гг.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58204" cy="47974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23105"/>
                <a:gridCol w="2782364"/>
                <a:gridCol w="2752735"/>
              </a:tblGrid>
              <a:tr h="13572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погибших в терактах на</a:t>
                      </a:r>
                      <a:b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территории страны в 1994—2004 годах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3238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Израиль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1274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Колумбия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Ирак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Алжир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Пакистан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Уганда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Шри-Ланка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Теракт 11 сентября 2001 г., США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Утром того дня девятнадцать террористов, предположительно имеющих отношение к «Аль-Каиде», разделившись на четыре группы, захватили четыре рейсовых пассажирских авиалайнера. Каждая группа имела как минимум одного члена, прошедшего начальную лётную подготовку. Захватчики направили два из этих лайнеров в башни Всемирного торгового центра, рейс 11 </a:t>
            </a:r>
            <a:r>
              <a:rPr lang="ru-RU" dirty="0" err="1" smtClean="0"/>
              <a:t>American</a:t>
            </a:r>
            <a:r>
              <a:rPr lang="ru-RU" dirty="0" smtClean="0"/>
              <a:t> </a:t>
            </a:r>
            <a:r>
              <a:rPr lang="ru-RU" dirty="0" err="1" smtClean="0"/>
              <a:t>Airlines</a:t>
            </a:r>
            <a:r>
              <a:rPr lang="ru-RU" dirty="0" smtClean="0"/>
              <a:t> в башню WTC 1, а рейс 175 </a:t>
            </a:r>
            <a:r>
              <a:rPr lang="ru-RU" dirty="0" err="1" smtClean="0"/>
              <a:t>United</a:t>
            </a:r>
            <a:r>
              <a:rPr lang="ru-RU" dirty="0" smtClean="0"/>
              <a:t> </a:t>
            </a:r>
            <a:r>
              <a:rPr lang="ru-RU" dirty="0" err="1" smtClean="0"/>
              <a:t>Airlines</a:t>
            </a:r>
            <a:r>
              <a:rPr lang="ru-RU" dirty="0" smtClean="0"/>
              <a:t> в башню WTC 2, в результате чего обе башни обрушились, вызвав серьёзные разрушения прилегающих строений.</a:t>
            </a:r>
            <a:r>
              <a:rPr lang="en-US" baseline="30000" dirty="0" smtClean="0"/>
              <a:t> </a:t>
            </a:r>
            <a:r>
              <a:rPr lang="ru-RU" dirty="0" smtClean="0"/>
              <a:t>Третий самолёт был направлен в здание Пентагона. Пассажиры и команда четвёртого авиалайнера попытались перехватить управление самолётом у террористов,</a:t>
            </a:r>
            <a:r>
              <a:rPr lang="en-US" dirty="0" smtClean="0"/>
              <a:t> </a:t>
            </a:r>
            <a:r>
              <a:rPr lang="ru-RU" dirty="0" smtClean="0"/>
              <a:t>самолёт упал в поле около города </a:t>
            </a:r>
            <a:r>
              <a:rPr lang="ru-RU" dirty="0" err="1" smtClean="0"/>
              <a:t>Шенксвилл</a:t>
            </a:r>
            <a:r>
              <a:rPr lang="ru-RU" dirty="0" smtClean="0"/>
              <a:t> в штате Пенсильвания. Жертвами терактов стали 2974 человека (не включая террористов)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erak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Теракт 29 марта 2010 г., Москва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6115064" cy="486851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Первый взрыв произошёл в 7:57 по московскому времени на станции «Лубянка» во втором вагоне именного поезда «Красная стрела», следовавшего в сторону станции. В момент остановки поезда, непосредственно перед открытием дверей, сработало взрывное устройство, закреплённое на женщине, стоящей у второй двери второго вагона. По рассказам очевидцев, после первого взрыва эвакуация из метро не проводилась, по громкоговорителям передавались сообщения о задержках в движении и рекомендации воспользоваться наземным транспортом</a:t>
            </a:r>
            <a:r>
              <a:rPr lang="ru-RU" baseline="30000" dirty="0" smtClean="0"/>
              <a:t>.</a:t>
            </a:r>
            <a:r>
              <a:rPr lang="ru-RU" dirty="0" smtClean="0"/>
              <a:t> Второй взрыв произошёл в 8:36 на станции «Парк культуры» </a:t>
            </a:r>
            <a:r>
              <a:rPr lang="ru-RU" dirty="0" err="1" smtClean="0"/>
              <a:t>Сокольнической</a:t>
            </a:r>
            <a:r>
              <a:rPr lang="ru-RU" dirty="0" smtClean="0"/>
              <a:t> линии в третьем вагоне поезда № 45.</a:t>
            </a:r>
            <a:endParaRPr lang="ru-RU" dirty="0"/>
          </a:p>
        </p:txBody>
      </p:sp>
      <p:pic>
        <p:nvPicPr>
          <p:cNvPr id="4" name="Содержимое 3" descr="521456_230_173_sour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4572008"/>
            <a:ext cx="2428860" cy="1813549"/>
          </a:xfrm>
          <a:prstGeom prst="rect">
            <a:avLst/>
          </a:prstGeom>
        </p:spPr>
      </p:pic>
      <p:pic>
        <p:nvPicPr>
          <p:cNvPr id="5" name="Содержимое 7" descr="2101942_metro_bl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32" y="1500174"/>
            <a:ext cx="2428868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180</TotalTime>
  <Words>265</Words>
  <Application>Microsoft Office PowerPoint</Application>
  <PresentationFormat>Экран (4:3)</PresentationFormat>
  <Paragraphs>74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Модульная</vt:lpstr>
      <vt:lpstr>  Терроризм – угроза обществу</vt:lpstr>
      <vt:lpstr>Презентация PowerPoint</vt:lpstr>
      <vt:lpstr> ИСТОРИЧЕСКИЙ ОЧЕРК ТЕРРОРИЗМА </vt:lpstr>
      <vt:lpstr>Презентация PowerPoint</vt:lpstr>
      <vt:lpstr>Презентация PowerPoint</vt:lpstr>
      <vt:lpstr>Страны, наиболее пострадавшие от терроризма в 1994—2004 гг.</vt:lpstr>
      <vt:lpstr>Теракт 11 сентября 2001 г., США</vt:lpstr>
      <vt:lpstr>Презентация PowerPoint</vt:lpstr>
      <vt:lpstr>Теракт 29 марта 2010 г., Москва</vt:lpstr>
      <vt:lpstr>Исполнители теракта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Трагедия в Беслане 1 сентября 2004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Терроризм – угроза обществу</dc:title>
  <cp:lastModifiedBy>777</cp:lastModifiedBy>
  <cp:revision>20</cp:revision>
  <dcterms:modified xsi:type="dcterms:W3CDTF">2017-10-06T07:48:05Z</dcterms:modified>
</cp:coreProperties>
</file>